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3" r:id="rId5"/>
    <p:sldId id="265" r:id="rId6"/>
    <p:sldId id="266" r:id="rId7"/>
    <p:sldId id="264" r:id="rId8"/>
    <p:sldId id="260" r:id="rId9"/>
    <p:sldId id="268" r:id="rId10"/>
    <p:sldId id="262" r:id="rId11"/>
    <p:sldId id="267" r:id="rId12"/>
    <p:sldId id="25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gi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s>
</file>

<file path=ppt/slides/_rels/slide1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Pollution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3382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Image result for popular pixel charact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037" y="447824"/>
            <a:ext cx="3180675" cy="265056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popular pixel charac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366" y="591750"/>
            <a:ext cx="2337875" cy="23378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590" y="3142913"/>
            <a:ext cx="1417857" cy="173651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523" y="649652"/>
            <a:ext cx="20288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pokemon first gen pix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6214" y="3128289"/>
            <a:ext cx="1854528" cy="1854528"/>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Image result for shovel knight pix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9436" y="3164324"/>
            <a:ext cx="2311289" cy="1583233"/>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Image result for pixel video gam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800" y="3142913"/>
            <a:ext cx="1604644" cy="1604644"/>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Image result for nyan c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456" y="4879431"/>
            <a:ext cx="2601468" cy="1702121"/>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Image result for undertale pixe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0613" y="4469718"/>
            <a:ext cx="44196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6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685" y="609600"/>
            <a:ext cx="2766039" cy="28889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12725" y="609600"/>
            <a:ext cx="4182294" cy="28889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87048" y="3498574"/>
            <a:ext cx="2902240" cy="29022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032" y="3498574"/>
            <a:ext cx="2623602" cy="27402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pixel na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84" y="224353"/>
            <a:ext cx="3791601" cy="4044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4825" y="3515726"/>
            <a:ext cx="47625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67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Recreate </a:t>
            </a:r>
          </a:p>
        </p:txBody>
      </p:sp>
      <p:sp>
        <p:nvSpPr>
          <p:cNvPr id="8" name="Content Placeholder 7"/>
          <p:cNvSpPr>
            <a:spLocks noGrp="1"/>
          </p:cNvSpPr>
          <p:nvPr>
            <p:ph idx="1"/>
          </p:nvPr>
        </p:nvSpPr>
        <p:spPr/>
        <p:txBody>
          <a:bodyPr/>
          <a:lstStyle/>
          <a:p>
            <a:r>
              <a:rPr lang="en-US" dirty="0"/>
              <a:t>Create a pixel art piece related to the environment</a:t>
            </a:r>
          </a:p>
          <a:p>
            <a:r>
              <a:rPr lang="en-US" dirty="0"/>
              <a:t>You can recreate an already-existing photo or image into pixel form</a:t>
            </a:r>
          </a:p>
          <a:p>
            <a:r>
              <a:rPr lang="en-US" dirty="0"/>
              <a:t>Example I made (right):</a:t>
            </a:r>
          </a:p>
        </p:txBody>
      </p:sp>
      <p:pic>
        <p:nvPicPr>
          <p:cNvPr id="9" name="Content Placeholder 3"/>
          <p:cNvPicPr>
            <a:picLocks noChangeAspect="1"/>
          </p:cNvPicPr>
          <p:nvPr/>
        </p:nvPicPr>
        <p:blipFill>
          <a:blip r:embed="rId2"/>
          <a:stretch>
            <a:fillRect/>
          </a:stretch>
        </p:blipFill>
        <p:spPr>
          <a:xfrm>
            <a:off x="1141567" y="3709037"/>
            <a:ext cx="4176020" cy="2346392"/>
          </a:xfrm>
          <a:prstGeom prst="rect">
            <a:avLst/>
          </a:prstGeom>
        </p:spPr>
      </p:pic>
      <p:pic>
        <p:nvPicPr>
          <p:cNvPr id="10" name="Picture 9"/>
          <p:cNvPicPr>
            <a:picLocks noChangeAspect="1"/>
          </p:cNvPicPr>
          <p:nvPr/>
        </p:nvPicPr>
        <p:blipFill>
          <a:blip r:embed="rId3"/>
          <a:stretch>
            <a:fillRect/>
          </a:stretch>
        </p:blipFill>
        <p:spPr>
          <a:xfrm>
            <a:off x="6032570" y="3544938"/>
            <a:ext cx="3027023" cy="3027023"/>
          </a:xfrm>
          <a:prstGeom prst="rect">
            <a:avLst/>
          </a:prstGeom>
        </p:spPr>
      </p:pic>
    </p:spTree>
    <p:extLst>
      <p:ext uri="{BB962C8B-B14F-4D97-AF65-F5344CB8AC3E}">
        <p14:creationId xmlns:p14="http://schemas.microsoft.com/office/powerpoint/2010/main" val="148782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Your Own</a:t>
            </a:r>
          </a:p>
        </p:txBody>
      </p:sp>
      <p:sp>
        <p:nvSpPr>
          <p:cNvPr id="3" name="Content Placeholder 2"/>
          <p:cNvSpPr>
            <a:spLocks noGrp="1"/>
          </p:cNvSpPr>
          <p:nvPr>
            <p:ph idx="1"/>
          </p:nvPr>
        </p:nvSpPr>
        <p:spPr/>
        <p:txBody>
          <a:bodyPr/>
          <a:lstStyle/>
          <a:p>
            <a:r>
              <a:rPr lang="en-US" dirty="0"/>
              <a:t>Or you can come up with your own idea </a:t>
            </a:r>
          </a:p>
          <a:p>
            <a:r>
              <a:rPr lang="en-US" dirty="0"/>
              <a:t>Examples I made:</a:t>
            </a:r>
          </a:p>
        </p:txBody>
      </p:sp>
      <p:pic>
        <p:nvPicPr>
          <p:cNvPr id="6" name="Content Placeholder 3"/>
          <p:cNvPicPr>
            <a:picLocks noChangeAspect="1"/>
          </p:cNvPicPr>
          <p:nvPr/>
        </p:nvPicPr>
        <p:blipFill>
          <a:blip r:embed="rId2"/>
          <a:stretch>
            <a:fillRect/>
          </a:stretch>
        </p:blipFill>
        <p:spPr>
          <a:xfrm>
            <a:off x="5361629" y="3159366"/>
            <a:ext cx="3400258" cy="3400258"/>
          </a:xfrm>
          <a:prstGeom prst="rect">
            <a:avLst/>
          </a:prstGeom>
        </p:spPr>
      </p:pic>
      <p:pic>
        <p:nvPicPr>
          <p:cNvPr id="7" name="Picture 6"/>
          <p:cNvPicPr>
            <a:picLocks noChangeAspect="1"/>
          </p:cNvPicPr>
          <p:nvPr/>
        </p:nvPicPr>
        <p:blipFill>
          <a:blip r:embed="rId3"/>
          <a:stretch>
            <a:fillRect/>
          </a:stretch>
        </p:blipFill>
        <p:spPr>
          <a:xfrm>
            <a:off x="1481028" y="3159366"/>
            <a:ext cx="3388229" cy="3388229"/>
          </a:xfrm>
          <a:prstGeom prst="rect">
            <a:avLst/>
          </a:prstGeom>
        </p:spPr>
      </p:pic>
    </p:spTree>
    <p:extLst>
      <p:ext uri="{BB962C8B-B14F-4D97-AF65-F5344CB8AC3E}">
        <p14:creationId xmlns:p14="http://schemas.microsoft.com/office/powerpoint/2010/main" val="178782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Environmental Pollution?</a:t>
            </a:r>
          </a:p>
        </p:txBody>
      </p:sp>
      <p:sp>
        <p:nvSpPr>
          <p:cNvPr id="5" name="Content Placeholder 4"/>
          <p:cNvSpPr>
            <a:spLocks noGrp="1"/>
          </p:cNvSpPr>
          <p:nvPr>
            <p:ph idx="1"/>
          </p:nvPr>
        </p:nvSpPr>
        <p:spPr/>
        <p:txBody>
          <a:bodyPr/>
          <a:lstStyle/>
          <a:p>
            <a:r>
              <a:rPr lang="en-US" dirty="0"/>
              <a:t>When pollutants are introduced into the environment and negatively change its natural state.</a:t>
            </a:r>
          </a:p>
          <a:p>
            <a:r>
              <a:rPr lang="en-US" dirty="0"/>
              <a:t>Example of pollutants:</a:t>
            </a:r>
          </a:p>
        </p:txBody>
      </p:sp>
      <p:pic>
        <p:nvPicPr>
          <p:cNvPr id="1028" name="Picture 4" descr="Image result for smoke emitted by cars, buses, trucks, trains, and fact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8" y="3628753"/>
            <a:ext cx="1997104" cy="2412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311" y="3805771"/>
            <a:ext cx="2799658" cy="20585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ater pollut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4250" y="3805771"/>
            <a:ext cx="2840955" cy="21267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5494" y="4058633"/>
            <a:ext cx="2588078" cy="155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3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Pollution</a:t>
            </a:r>
          </a:p>
        </p:txBody>
      </p:sp>
      <p:sp>
        <p:nvSpPr>
          <p:cNvPr id="3" name="Content Placeholder 2"/>
          <p:cNvSpPr>
            <a:spLocks noGrp="1"/>
          </p:cNvSpPr>
          <p:nvPr>
            <p:ph idx="1"/>
          </p:nvPr>
        </p:nvSpPr>
        <p:spPr/>
        <p:txBody>
          <a:bodyPr/>
          <a:lstStyle/>
          <a:p>
            <a:r>
              <a:rPr lang="en-US" dirty="0"/>
              <a:t>land </a:t>
            </a:r>
          </a:p>
          <a:p>
            <a:r>
              <a:rPr lang="en-US" dirty="0"/>
              <a:t>water </a:t>
            </a:r>
          </a:p>
          <a:p>
            <a:r>
              <a:rPr lang="en-US" dirty="0"/>
              <a:t>smoke/gas </a:t>
            </a:r>
          </a:p>
          <a:p>
            <a:r>
              <a:rPr lang="en-US" dirty="0"/>
              <a:t>construction/manufacturing </a:t>
            </a:r>
          </a:p>
          <a:p>
            <a:r>
              <a:rPr lang="en-US" dirty="0"/>
              <a:t>light</a:t>
            </a:r>
          </a:p>
          <a:p>
            <a:r>
              <a:rPr lang="en-US" dirty="0"/>
              <a:t>noise</a:t>
            </a:r>
          </a:p>
        </p:txBody>
      </p:sp>
      <p:pic>
        <p:nvPicPr>
          <p:cNvPr id="2050" name="Picture 2" descr="Image result for land 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191" y="392258"/>
            <a:ext cx="2630832" cy="17554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ater 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104" y="644788"/>
            <a:ext cx="2725735" cy="18163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moke and gas 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797" y="2304308"/>
            <a:ext cx="2525621" cy="19549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nstruction pol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2104" y="2671068"/>
            <a:ext cx="2590970" cy="17278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ight pol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837" y="4489466"/>
            <a:ext cx="3216767" cy="201047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noise pollu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4248" y="4608880"/>
            <a:ext cx="2653591" cy="189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3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One Type of Pollution</a:t>
            </a:r>
          </a:p>
        </p:txBody>
      </p:sp>
      <p:sp>
        <p:nvSpPr>
          <p:cNvPr id="3" name="Content Placeholder 2"/>
          <p:cNvSpPr>
            <a:spLocks noGrp="1"/>
          </p:cNvSpPr>
          <p:nvPr>
            <p:ph idx="1"/>
          </p:nvPr>
        </p:nvSpPr>
        <p:spPr/>
        <p:txBody>
          <a:bodyPr/>
          <a:lstStyle/>
          <a:p>
            <a:r>
              <a:rPr lang="en-US" dirty="0"/>
              <a:t>Research</a:t>
            </a:r>
          </a:p>
          <a:p>
            <a:r>
              <a:rPr lang="en-US" dirty="0"/>
              <a:t>Write in your own words how it affects the environment, why it is a problem, and offer one solution to solve the issue.</a:t>
            </a:r>
          </a:p>
          <a:p>
            <a:r>
              <a:rPr lang="en-US" dirty="0"/>
              <a:t>Example:</a:t>
            </a:r>
          </a:p>
          <a:p>
            <a:pPr lvl="1"/>
            <a:r>
              <a:rPr lang="en-US" dirty="0"/>
              <a:t>Water pollution affects the environment by contaminating the water. This is a problem because it causes harm to the animals that need the water to survive. One solution would be to remove the trash from the water.</a:t>
            </a:r>
          </a:p>
        </p:txBody>
      </p:sp>
      <p:pic>
        <p:nvPicPr>
          <p:cNvPr id="5124" name="Picture 4" descr="Image result for types of environmental pollut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628288"/>
            <a:ext cx="2694563" cy="17963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ypes of environmental pollut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376" y="4629210"/>
            <a:ext cx="2723350" cy="180422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types of environmental pollut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789" y="4637750"/>
            <a:ext cx="2762378" cy="178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52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Nils Udo</a:t>
            </a:r>
          </a:p>
        </p:txBody>
      </p:sp>
      <p:sp>
        <p:nvSpPr>
          <p:cNvPr id="3" name="Content Placeholder 2"/>
          <p:cNvSpPr>
            <a:spLocks noGrp="1"/>
          </p:cNvSpPr>
          <p:nvPr>
            <p:ph idx="1"/>
          </p:nvPr>
        </p:nvSpPr>
        <p:spPr>
          <a:xfrm>
            <a:off x="3446584" y="2160589"/>
            <a:ext cx="5827417" cy="3880773"/>
          </a:xfrm>
        </p:spPr>
        <p:txBody>
          <a:bodyPr/>
          <a:lstStyle/>
          <a:p>
            <a:r>
              <a:rPr lang="en-US" dirty="0"/>
              <a:t>Bavarian environmental artist </a:t>
            </a:r>
          </a:p>
          <a:p>
            <a:r>
              <a:rPr lang="en-US" dirty="0"/>
              <a:t>working directly with nature since 1972</a:t>
            </a:r>
          </a:p>
          <a:p>
            <a:r>
              <a:rPr lang="en-US" dirty="0"/>
              <a:t>works on site using found berries, leaves, sticks, the movement of water, the growth of plants</a:t>
            </a:r>
          </a:p>
          <a:p>
            <a:r>
              <a:rPr lang="en-US" dirty="0"/>
              <a:t>Each piece is in response to the landscape and materials he finds around him</a:t>
            </a:r>
          </a:p>
          <a:p>
            <a:endParaRPr lang="en-US" dirty="0"/>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2" y="2160589"/>
            <a:ext cx="2587181" cy="38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greenmuseum.org/a_img/nils_udo_das_nest_a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609600"/>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ils-Udo &quot;The Frog&quot;, 19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522" y="576524"/>
            <a:ext cx="4448390" cy="31287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553" y="3935414"/>
            <a:ext cx="3087406" cy="233613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Nils U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594" y="653561"/>
            <a:ext cx="2661293" cy="301832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Nils U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856" y="3918742"/>
            <a:ext cx="3552165" cy="236947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Nils U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687" y="3935414"/>
            <a:ext cx="3326198" cy="245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34178" y="609600"/>
            <a:ext cx="7682980" cy="6248400"/>
          </a:xfrm>
        </p:spPr>
      </p:pic>
    </p:spTree>
    <p:extLst>
      <p:ext uri="{BB962C8B-B14F-4D97-AF65-F5344CB8AC3E}">
        <p14:creationId xmlns:p14="http://schemas.microsoft.com/office/powerpoint/2010/main" val="211610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5622782" y="414857"/>
            <a:ext cx="3382918" cy="6014077"/>
          </a:xfrm>
        </p:spPr>
      </p:pic>
      <p:pic>
        <p:nvPicPr>
          <p:cNvPr id="4" name="Content Placeholder 3"/>
          <p:cNvPicPr>
            <a:picLocks noChangeAspect="1"/>
          </p:cNvPicPr>
          <p:nvPr/>
        </p:nvPicPr>
        <p:blipFill>
          <a:blip r:embed="rId3"/>
          <a:stretch>
            <a:fillRect/>
          </a:stretch>
        </p:blipFill>
        <p:spPr>
          <a:xfrm>
            <a:off x="1197839" y="414857"/>
            <a:ext cx="3382918" cy="6014077"/>
          </a:xfrm>
          <a:prstGeom prst="rect">
            <a:avLst/>
          </a:prstGeom>
        </p:spPr>
      </p:pic>
    </p:spTree>
    <p:extLst>
      <p:ext uri="{BB962C8B-B14F-4D97-AF65-F5344CB8AC3E}">
        <p14:creationId xmlns:p14="http://schemas.microsoft.com/office/powerpoint/2010/main" val="128980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pixel art?</a:t>
            </a:r>
          </a:p>
        </p:txBody>
      </p:sp>
      <p:sp>
        <p:nvSpPr>
          <p:cNvPr id="3" name="Content Placeholder 2"/>
          <p:cNvSpPr>
            <a:spLocks noGrp="1"/>
          </p:cNvSpPr>
          <p:nvPr>
            <p:ph idx="1"/>
          </p:nvPr>
        </p:nvSpPr>
        <p:spPr/>
        <p:txBody>
          <a:bodyPr/>
          <a:lstStyle/>
          <a:p>
            <a:r>
              <a:rPr lang="en-US" dirty="0"/>
              <a:t>Similarities between environmental art (Nils Udo) and pixel art</a:t>
            </a:r>
          </a:p>
          <a:p>
            <a:r>
              <a:rPr lang="en-US" dirty="0"/>
              <a:t>Both have their limitations and challenges</a:t>
            </a:r>
          </a:p>
          <a:p>
            <a:pPr lvl="1"/>
            <a:r>
              <a:rPr lang="en-US" dirty="0"/>
              <a:t>Environmental art like Udo’s work limits him to only using the surrounding environment to work with</a:t>
            </a:r>
          </a:p>
          <a:p>
            <a:pPr lvl="1"/>
            <a:r>
              <a:rPr lang="en-US" dirty="0"/>
              <a:t>Pixel art, or in this case </a:t>
            </a:r>
            <a:r>
              <a:rPr lang="en-US" dirty="0" err="1"/>
              <a:t>dotpict</a:t>
            </a:r>
            <a:r>
              <a:rPr lang="en-US" dirty="0"/>
              <a:t> pixel art, also has its limitations (limited palette, limited canvas space, no layers, no line/shape tools)</a:t>
            </a:r>
          </a:p>
          <a:p>
            <a:r>
              <a:rPr lang="en-US" dirty="0"/>
              <a:t>Challenge/critical thinking</a:t>
            </a:r>
          </a:p>
          <a:p>
            <a:pPr lvl="1"/>
            <a:r>
              <a:rPr lang="en-US" dirty="0"/>
              <a:t>How to create or recreate an image that will be read how you intended it to be (will your pixelated object look like what its supposed to be to someone else?)</a:t>
            </a:r>
          </a:p>
        </p:txBody>
      </p:sp>
      <p:pic>
        <p:nvPicPr>
          <p:cNvPr id="4098" name="Picture 2" descr="Image result for environmental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4974" y="355822"/>
            <a:ext cx="2739110" cy="18283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ixel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350" y="2540229"/>
            <a:ext cx="1828356" cy="1828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ixel environmental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0123" y="4724637"/>
            <a:ext cx="2448811" cy="182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700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577</TotalTime>
  <Words>298</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Environmental Pollution</vt:lpstr>
      <vt:lpstr>What is Environmental Pollution?</vt:lpstr>
      <vt:lpstr>Types of Pollution</vt:lpstr>
      <vt:lpstr>Choose One Type of Pollution</vt:lpstr>
      <vt:lpstr>Nils Udo</vt:lpstr>
      <vt:lpstr>PowerPoint Presentation</vt:lpstr>
      <vt:lpstr>PowerPoint Presentation</vt:lpstr>
      <vt:lpstr>PowerPoint Presentation</vt:lpstr>
      <vt:lpstr>Why pixel art?</vt:lpstr>
      <vt:lpstr>PowerPoint Presentation</vt:lpstr>
      <vt:lpstr>PowerPoint Presentation</vt:lpstr>
      <vt:lpstr>Recreate </vt:lpstr>
      <vt:lpstr>Make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Pollution</dc:title>
  <dc:creator>Mitchell James</dc:creator>
  <cp:lastModifiedBy>Mitchell James</cp:lastModifiedBy>
  <cp:revision>36</cp:revision>
  <dcterms:created xsi:type="dcterms:W3CDTF">2017-03-13T17:00:36Z</dcterms:created>
  <dcterms:modified xsi:type="dcterms:W3CDTF">2017-03-20T16:51:59Z</dcterms:modified>
</cp:coreProperties>
</file>