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4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1"/>
    <a:srgbClr val="FF3D01"/>
    <a:srgbClr val="FF2B01"/>
    <a:srgbClr val="FF85AB"/>
    <a:srgbClr val="4854C8"/>
    <a:srgbClr val="0107FF"/>
    <a:srgbClr val="2EB000"/>
    <a:srgbClr val="30D088"/>
    <a:srgbClr val="AEC000"/>
    <a:srgbClr val="C5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color wheel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3076" name="Picture 4" descr="Image result for color wheel gif transpa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28" y="4318001"/>
            <a:ext cx="2175144" cy="217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877">
            <a:off x="3832563" y="1261803"/>
            <a:ext cx="4799617" cy="479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3478" y="1046922"/>
            <a:ext cx="88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09691" y="2349421"/>
            <a:ext cx="160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Orange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84686" y="4702645"/>
            <a:ext cx="182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1217" y="1416254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Red-orange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66921" y="3538330"/>
            <a:ext cx="208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Yellow-orange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9877" y="1401273"/>
            <a:ext cx="156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Red-violet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060" y="2234802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Violet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1398" y="3393387"/>
            <a:ext cx="137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Blue-violet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9878" y="5551649"/>
            <a:ext cx="155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Blue-green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39546" y="4551972"/>
            <a:ext cx="88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1543" y="5920981"/>
            <a:ext cx="92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6163" y="5551649"/>
            <a:ext cx="172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Yellow-green</a:t>
            </a:r>
          </a:p>
        </p:txBody>
      </p:sp>
    </p:spTree>
    <p:extLst>
      <p:ext uri="{BB962C8B-B14F-4D97-AF65-F5344CB8AC3E}">
        <p14:creationId xmlns:p14="http://schemas.microsoft.com/office/powerpoint/2010/main" val="120792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0" y="2358884"/>
            <a:ext cx="1139689" cy="11396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753597" y="3836502"/>
            <a:ext cx="1139689" cy="113968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53597" y="5314120"/>
            <a:ext cx="1139689" cy="11396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83353" y="2358884"/>
            <a:ext cx="1139689" cy="1139689"/>
          </a:xfrm>
          <a:prstGeom prst="rect">
            <a:avLst/>
          </a:prstGeom>
          <a:solidFill>
            <a:srgbClr val="FF920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83353" y="3836502"/>
            <a:ext cx="1139689" cy="1139689"/>
          </a:xfrm>
          <a:prstGeom prst="rect">
            <a:avLst/>
          </a:prstGeom>
          <a:solidFill>
            <a:srgbClr val="2EB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83352" y="5314120"/>
            <a:ext cx="1139689" cy="113968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13104" y="2358884"/>
            <a:ext cx="1139689" cy="1139689"/>
          </a:xfrm>
          <a:prstGeom prst="rect">
            <a:avLst/>
          </a:prstGeom>
          <a:solidFill>
            <a:srgbClr val="1BD5BF"/>
          </a:solidFill>
          <a:ln>
            <a:solidFill>
              <a:srgbClr val="1BD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13104" y="3836502"/>
            <a:ext cx="1139689" cy="1139689"/>
          </a:xfrm>
          <a:prstGeom prst="rect">
            <a:avLst/>
          </a:prstGeom>
          <a:solidFill>
            <a:srgbClr val="4213ED"/>
          </a:solidFill>
          <a:ln>
            <a:solidFill>
              <a:srgbClr val="421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13104" y="5314120"/>
            <a:ext cx="1139689" cy="1139689"/>
          </a:xfrm>
          <a:prstGeom prst="rect">
            <a:avLst/>
          </a:prstGeom>
          <a:solidFill>
            <a:srgbClr val="A40017"/>
          </a:solidFill>
          <a:ln>
            <a:solidFill>
              <a:srgbClr val="C00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68008" y="2358884"/>
            <a:ext cx="1139689" cy="1139689"/>
          </a:xfrm>
          <a:prstGeom prst="rect">
            <a:avLst/>
          </a:prstGeom>
          <a:solidFill>
            <a:srgbClr val="FF3D01"/>
          </a:solidFill>
          <a:ln>
            <a:solidFill>
              <a:srgbClr val="FD6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8008" y="3836502"/>
            <a:ext cx="1139689" cy="1139689"/>
          </a:xfrm>
          <a:prstGeom prst="rect">
            <a:avLst/>
          </a:prstGeom>
          <a:solidFill>
            <a:srgbClr val="FFCF01"/>
          </a:solidFill>
          <a:ln>
            <a:solidFill>
              <a:srgbClr val="FFC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8008" y="5314120"/>
            <a:ext cx="1139689" cy="1139689"/>
          </a:xfrm>
          <a:prstGeom prst="rect">
            <a:avLst/>
          </a:prstGeom>
          <a:solidFill>
            <a:srgbClr val="AEC000"/>
          </a:solidFill>
          <a:ln>
            <a:solidFill>
              <a:srgbClr val="AE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23042" y="457201"/>
            <a:ext cx="19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63331" y="795130"/>
            <a:ext cx="219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9122" y="795130"/>
            <a:ext cx="231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Tertiary Colors</a:t>
            </a:r>
          </a:p>
        </p:txBody>
      </p:sp>
    </p:spTree>
    <p:extLst>
      <p:ext uri="{BB962C8B-B14F-4D97-AF65-F5344CB8AC3E}">
        <p14:creationId xmlns:p14="http://schemas.microsoft.com/office/powerpoint/2010/main" val="33279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39558 0.15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21732 0.15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8594 0.2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648" y="1855547"/>
            <a:ext cx="525955" cy="5259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0014" y="1855547"/>
            <a:ext cx="525955" cy="5259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9293" y="2490163"/>
            <a:ext cx="525955" cy="52595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46464" y="1855547"/>
            <a:ext cx="525955" cy="525955"/>
          </a:xfrm>
          <a:prstGeom prst="rect">
            <a:avLst/>
          </a:prstGeom>
          <a:solidFill>
            <a:srgbClr val="FF920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55397" y="2470955"/>
            <a:ext cx="525955" cy="52595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59359" y="1982354"/>
            <a:ext cx="516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7303" y="4508452"/>
            <a:ext cx="516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575" y="4179096"/>
            <a:ext cx="516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5576" y="1982353"/>
            <a:ext cx="516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81985" y="1966003"/>
            <a:ext cx="76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39929" y="4394685"/>
            <a:ext cx="76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26068" y="1982353"/>
            <a:ext cx="76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26068" y="4172845"/>
            <a:ext cx="76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35394" y="1855547"/>
            <a:ext cx="525955" cy="5259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01760" y="1855547"/>
            <a:ext cx="525955" cy="5259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341039" y="2490163"/>
            <a:ext cx="525955" cy="52595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75542" y="1855547"/>
            <a:ext cx="518082" cy="525955"/>
          </a:xfrm>
          <a:prstGeom prst="rect">
            <a:avLst/>
          </a:prstGeom>
          <a:solidFill>
            <a:srgbClr val="2EB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62394" y="4397996"/>
            <a:ext cx="525955" cy="5259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28760" y="4397996"/>
            <a:ext cx="525955" cy="5259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68039" y="5032612"/>
            <a:ext cx="525955" cy="52595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994156" y="4394685"/>
            <a:ext cx="525955" cy="525955"/>
          </a:xfrm>
          <a:prstGeom prst="rect">
            <a:avLst/>
          </a:prstGeom>
          <a:solidFill>
            <a:srgbClr val="FF920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03089" y="5010093"/>
            <a:ext cx="525955" cy="52595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23234" y="4394685"/>
            <a:ext cx="518082" cy="525955"/>
          </a:xfrm>
          <a:prstGeom prst="rect">
            <a:avLst/>
          </a:prstGeom>
          <a:solidFill>
            <a:srgbClr val="2EB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34058" y="3982954"/>
            <a:ext cx="444918" cy="412320"/>
          </a:xfrm>
          <a:prstGeom prst="rect">
            <a:avLst/>
          </a:prstGeom>
          <a:solidFill>
            <a:srgbClr val="1BD5BF"/>
          </a:solidFill>
          <a:ln>
            <a:solidFill>
              <a:srgbClr val="1BD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852464" y="4598361"/>
            <a:ext cx="426512" cy="412321"/>
          </a:xfrm>
          <a:prstGeom prst="rect">
            <a:avLst/>
          </a:prstGeom>
          <a:solidFill>
            <a:srgbClr val="4213ED"/>
          </a:solidFill>
          <a:ln>
            <a:solidFill>
              <a:srgbClr val="421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834058" y="5225682"/>
            <a:ext cx="444918" cy="412321"/>
          </a:xfrm>
          <a:prstGeom prst="rect">
            <a:avLst/>
          </a:prstGeom>
          <a:solidFill>
            <a:srgbClr val="A40017"/>
          </a:solidFill>
          <a:ln>
            <a:solidFill>
              <a:srgbClr val="C00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162351" y="3982953"/>
            <a:ext cx="444918" cy="412321"/>
          </a:xfrm>
          <a:prstGeom prst="rect">
            <a:avLst/>
          </a:prstGeom>
          <a:solidFill>
            <a:srgbClr val="FF3D01"/>
          </a:solidFill>
          <a:ln>
            <a:solidFill>
              <a:srgbClr val="FD6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162351" y="4598361"/>
            <a:ext cx="444918" cy="412321"/>
          </a:xfrm>
          <a:prstGeom prst="rect">
            <a:avLst/>
          </a:prstGeom>
          <a:solidFill>
            <a:srgbClr val="FFCF01"/>
          </a:solidFill>
          <a:ln>
            <a:solidFill>
              <a:srgbClr val="FFC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5162351" y="5225682"/>
            <a:ext cx="444918" cy="412321"/>
          </a:xfrm>
          <a:prstGeom prst="rect">
            <a:avLst/>
          </a:prstGeom>
          <a:solidFill>
            <a:srgbClr val="AEC000"/>
          </a:solidFill>
          <a:ln>
            <a:solidFill>
              <a:srgbClr val="AE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699510" y="2118522"/>
            <a:ext cx="525955" cy="5259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842523" y="2118523"/>
            <a:ext cx="525955" cy="52595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10443988" y="2118522"/>
            <a:ext cx="525955" cy="52595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699510" y="4387978"/>
            <a:ext cx="525955" cy="5259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842522" y="4389327"/>
            <a:ext cx="525955" cy="52595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0443988" y="4384668"/>
            <a:ext cx="573790" cy="549145"/>
          </a:xfrm>
          <a:prstGeom prst="rect">
            <a:avLst/>
          </a:prstGeom>
          <a:solidFill>
            <a:srgbClr val="A40017"/>
          </a:solidFill>
          <a:ln>
            <a:solidFill>
              <a:srgbClr val="C00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154637" y="1529954"/>
            <a:ext cx="101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82572" y="1529954"/>
            <a:ext cx="101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65571" y="4025353"/>
            <a:ext cx="101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07981" y="4025353"/>
            <a:ext cx="150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62351" y="1486215"/>
            <a:ext cx="146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18763" y="3613621"/>
            <a:ext cx="101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Tertiary</a:t>
            </a:r>
          </a:p>
        </p:txBody>
      </p:sp>
    </p:spTree>
    <p:extLst>
      <p:ext uri="{BB962C8B-B14F-4D97-AF65-F5344CB8AC3E}">
        <p14:creationId xmlns:p14="http://schemas.microsoft.com/office/powerpoint/2010/main" val="27953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2" grpId="0"/>
      <p:bldP spid="23" grpId="0"/>
      <p:bldP spid="26" grpId="0"/>
      <p:bldP spid="27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16766" y="2345635"/>
            <a:ext cx="1272208" cy="12722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616766" y="3710608"/>
            <a:ext cx="1272208" cy="1272208"/>
          </a:xfrm>
          <a:prstGeom prst="ellipse">
            <a:avLst/>
          </a:prstGeom>
          <a:solidFill>
            <a:srgbClr val="FF5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16766" y="5075581"/>
            <a:ext cx="1272208" cy="1272208"/>
          </a:xfrm>
          <a:prstGeom prst="ellipse">
            <a:avLst/>
          </a:prstGeom>
          <a:solidFill>
            <a:srgbClr val="FF9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28122" y="2345635"/>
            <a:ext cx="1272208" cy="1272208"/>
          </a:xfrm>
          <a:prstGeom prst="ellipse">
            <a:avLst/>
          </a:prstGeom>
          <a:solidFill>
            <a:srgbClr val="FFB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28122" y="3710608"/>
            <a:ext cx="1272208" cy="127220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28122" y="5075581"/>
            <a:ext cx="1272208" cy="1272208"/>
          </a:xfrm>
          <a:prstGeom prst="ellipse">
            <a:avLst/>
          </a:prstGeom>
          <a:solidFill>
            <a:srgbClr val="A40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39879" y="2345635"/>
            <a:ext cx="1272208" cy="1272208"/>
          </a:xfrm>
          <a:prstGeom prst="ellipse">
            <a:avLst/>
          </a:prstGeom>
          <a:solidFill>
            <a:srgbClr val="A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39879" y="3710608"/>
            <a:ext cx="1272208" cy="1272208"/>
          </a:xfrm>
          <a:prstGeom prst="ellipse">
            <a:avLst/>
          </a:prstGeom>
          <a:solidFill>
            <a:srgbClr val="2E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39879" y="5075581"/>
            <a:ext cx="1272208" cy="1272208"/>
          </a:xfrm>
          <a:prstGeom prst="ellipse">
            <a:avLst/>
          </a:prstGeom>
          <a:solidFill>
            <a:srgbClr val="30D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051236" y="2358886"/>
            <a:ext cx="1272208" cy="12722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51236" y="3710607"/>
            <a:ext cx="1272208" cy="1272208"/>
          </a:xfrm>
          <a:prstGeom prst="ellipse">
            <a:avLst/>
          </a:prstGeom>
          <a:solidFill>
            <a:srgbClr val="010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51236" y="5062328"/>
            <a:ext cx="1272208" cy="127220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1599" y="1242246"/>
            <a:ext cx="2080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 Colors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599" y="872914"/>
            <a:ext cx="17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Cool Colors</a:t>
            </a:r>
          </a:p>
        </p:txBody>
      </p:sp>
    </p:spTree>
    <p:extLst>
      <p:ext uri="{BB962C8B-B14F-4D97-AF65-F5344CB8AC3E}">
        <p14:creationId xmlns:p14="http://schemas.microsoft.com/office/powerpoint/2010/main" val="31471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4414 0.1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26198 0.080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03" y="2019865"/>
            <a:ext cx="3174102" cy="4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75" y="2019865"/>
            <a:ext cx="4018364" cy="4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1183" y="940904"/>
            <a:ext cx="353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Warm or Cool?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2306" y="6101527"/>
            <a:ext cx="88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3196" y="6093802"/>
            <a:ext cx="74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Cool </a:t>
            </a:r>
          </a:p>
        </p:txBody>
      </p:sp>
    </p:spTree>
    <p:extLst>
      <p:ext uri="{BB962C8B-B14F-4D97-AF65-F5344CB8AC3E}">
        <p14:creationId xmlns:p14="http://schemas.microsoft.com/office/powerpoint/2010/main" val="9667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lor wheel gif transpa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73" y="427253"/>
            <a:ext cx="2300771" cy="23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7651" y="2443290"/>
            <a:ext cx="43599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Monochromatic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Complementary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Analogous</a:t>
            </a:r>
          </a:p>
          <a:p>
            <a:pPr marL="342900" indent="-342900">
              <a:buAutoNum type="arabicPeriod"/>
            </a:pP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Triad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05531" y="5336389"/>
            <a:ext cx="417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 that are shade or tint variations of the same hue.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05531" y="434897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 across from each other on a color wheel.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05531" y="3298687"/>
            <a:ext cx="386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 located adjacent to each other on a color wheel.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5388" y="1050551"/>
            <a:ext cx="7248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4400" dirty="0"/>
              <a:t>Color Combinations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5531" y="24048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hues equally positioned on a color wheel.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7153 L -0.2668 -0.4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-0.26028 -0.13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7546 L -0.34987 0.15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44726 0.4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70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ochromatic Relation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55" y="3458816"/>
            <a:ext cx="2199861" cy="21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lementary Relation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46" y="3458816"/>
            <a:ext cx="2199861" cy="21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alogous Relation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37" y="3458816"/>
            <a:ext cx="2199861" cy="21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iad Relations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528" y="3458815"/>
            <a:ext cx="2199861" cy="21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8076" y="1616261"/>
            <a:ext cx="259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Monochromatic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8076" y="811840"/>
            <a:ext cx="350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Complementary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2103" y="2030390"/>
            <a:ext cx="196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Analogous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188" y="1191939"/>
            <a:ext cx="105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Triad</a:t>
            </a:r>
          </a:p>
        </p:txBody>
      </p:sp>
    </p:spTree>
    <p:extLst>
      <p:ext uri="{BB962C8B-B14F-4D97-AF65-F5344CB8AC3E}">
        <p14:creationId xmlns:p14="http://schemas.microsoft.com/office/powerpoint/2010/main" val="60448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33073 0.2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10703 0.6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12045 0.145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34245 0.637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onochromatic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5" y="2690191"/>
            <a:ext cx="2602048" cy="20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omplementary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30" y="2690191"/>
            <a:ext cx="1978574" cy="20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nalogous pain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70" y="2690191"/>
            <a:ext cx="2027388" cy="20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triad paint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066" y="2690191"/>
            <a:ext cx="2596975" cy="200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087" y="4876800"/>
            <a:ext cx="205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Monochromatic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0647" y="4876800"/>
            <a:ext cx="209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Complementary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6457" y="4876800"/>
            <a:ext cx="144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Analogous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5660" y="4876800"/>
            <a:ext cx="77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5066" y="1631554"/>
            <a:ext cx="553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Which Color Combo?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2980" y="5384657"/>
            <a:ext cx="525955" cy="52595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40441" y="5378508"/>
            <a:ext cx="525955" cy="5259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98859" y="5384657"/>
            <a:ext cx="518082" cy="525955"/>
          </a:xfrm>
          <a:prstGeom prst="rect">
            <a:avLst/>
          </a:prstGeom>
          <a:solidFill>
            <a:srgbClr val="2EB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14665" y="5378508"/>
            <a:ext cx="525955" cy="5259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785079" y="5378508"/>
            <a:ext cx="518082" cy="525955"/>
          </a:xfrm>
          <a:prstGeom prst="rect">
            <a:avLst/>
          </a:prstGeom>
          <a:solidFill>
            <a:srgbClr val="2EB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85710" y="5388140"/>
            <a:ext cx="557142" cy="516323"/>
          </a:xfrm>
          <a:prstGeom prst="rect">
            <a:avLst/>
          </a:prstGeom>
          <a:solidFill>
            <a:srgbClr val="AEC000"/>
          </a:solidFill>
          <a:ln>
            <a:solidFill>
              <a:srgbClr val="AE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144473" y="5378508"/>
            <a:ext cx="525955" cy="5259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022575" y="5378508"/>
            <a:ext cx="525955" cy="5259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874646" y="5378508"/>
            <a:ext cx="525955" cy="52595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238</TotalTime>
  <Words>105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The color wheel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</dc:title>
  <dc:creator>Mitchell James</dc:creator>
  <cp:lastModifiedBy>Mitchell James</cp:lastModifiedBy>
  <cp:revision>27</cp:revision>
  <dcterms:created xsi:type="dcterms:W3CDTF">2017-04-21T22:26:32Z</dcterms:created>
  <dcterms:modified xsi:type="dcterms:W3CDTF">2017-04-22T02:25:06Z</dcterms:modified>
</cp:coreProperties>
</file>